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73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743" autoAdjust="0"/>
  </p:normalViewPr>
  <p:slideViewPr>
    <p:cSldViewPr>
      <p:cViewPr varScale="1">
        <p:scale>
          <a:sx n="35" d="100"/>
          <a:sy n="35" d="100"/>
        </p:scale>
        <p:origin x="738" y="9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370085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6673453" y="8425160"/>
            <a:ext cx="11037095" cy="56435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6673453" y="6142136"/>
            <a:ext cx="11037095" cy="86915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5333999" y="1714499"/>
            <a:ext cx="13716001" cy="10287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quarter" idx="13"/>
          </p:nvPr>
        </p:nvSpPr>
        <p:spPr>
          <a:xfrm>
            <a:off x="7028408" y="2384226"/>
            <a:ext cx="10313791" cy="6241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673453" y="8800207"/>
            <a:ext cx="11037095" cy="150018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673453" y="10353972"/>
            <a:ext cx="11037095" cy="119211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11970028" y="11465718"/>
            <a:ext cx="430550" cy="4373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673453" y="5116710"/>
            <a:ext cx="11037095" cy="3482580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12419707" y="2384226"/>
            <a:ext cx="5625704" cy="8679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338589" y="2384226"/>
            <a:ext cx="5625704" cy="4205884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6338589" y="6737449"/>
            <a:ext cx="5625704" cy="432643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6338589" y="4460378"/>
            <a:ext cx="11706822" cy="6630294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12419707" y="4460378"/>
            <a:ext cx="5625704" cy="6630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6338589" y="4460378"/>
            <a:ext cx="5625704" cy="6630294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500"/>
              </a:spcBef>
              <a:buSzPct val="75000"/>
              <a:buChar char="•"/>
              <a:defRPr sz="3600"/>
            </a:lvl1pPr>
            <a:lvl2pPr marL="783771" indent="-440871" algn="l">
              <a:spcBef>
                <a:spcPts val="4500"/>
              </a:spcBef>
              <a:buSzPct val="75000"/>
              <a:buChar char="•"/>
              <a:defRPr sz="3600"/>
            </a:lvl2pPr>
            <a:lvl3pPr marL="1126671" indent="-440871" algn="l">
              <a:spcBef>
                <a:spcPts val="4500"/>
              </a:spcBef>
              <a:buSzPct val="75000"/>
              <a:buChar char="•"/>
              <a:defRPr sz="3600"/>
            </a:lvl3pPr>
            <a:lvl4pPr marL="1469571" indent="-440871" algn="l">
              <a:spcBef>
                <a:spcPts val="4500"/>
              </a:spcBef>
              <a:buSzPct val="75000"/>
              <a:buChar char="•"/>
              <a:defRPr sz="3600"/>
            </a:lvl4pPr>
            <a:lvl5pPr marL="1812471" indent="-440871" algn="l">
              <a:spcBef>
                <a:spcPts val="4500"/>
              </a:spcBef>
              <a:buSzPct val="75000"/>
              <a:buChar char="•"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6338589" y="3053952"/>
            <a:ext cx="11706822" cy="7608096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2419707" y="708570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2426265" y="265211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6338589" y="2652116"/>
            <a:ext cx="5625704" cy="84117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73453" y="3442394"/>
            <a:ext cx="11037095" cy="34825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73453" y="7018734"/>
            <a:ext cx="11037095" cy="11921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  <a:ln w="3175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:\Projects\OLLIUGA\Graphics\OLLI - logos and co-brands\JPEGS\Olli Vertical logo trim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3" y="838200"/>
            <a:ext cx="7921625" cy="1049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8" y="3127378"/>
            <a:ext cx="14146951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2816853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/>
          </a:p>
        </p:txBody>
      </p:sp>
      <p:pic>
        <p:nvPicPr>
          <p:cNvPr id="8" name="Picture 2" descr="M:\Projects\OLLIUGA\Graphics\OLLI - logos and co-brands\JPEGS\olli horizontal logo 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0" y="429385"/>
            <a:ext cx="4645709" cy="187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540849" y="3127378"/>
            <a:ext cx="19241694" cy="2277071"/>
          </a:xfrm>
          <a:prstGeom prst="rect">
            <a:avLst/>
          </a:prstGeom>
        </p:spPr>
        <p:txBody>
          <a:bodyPr>
            <a:normAutofit/>
          </a:bodyPr>
          <a:lstStyle>
            <a:lvl1pPr algn="l"/>
          </a:lstStyle>
          <a:p>
            <a:endParaRPr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2540849" y="6053459"/>
            <a:ext cx="19581702" cy="730528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444499" indent="-444499">
              <a:spcBef>
                <a:spcPts val="2000"/>
              </a:spcBef>
              <a:buClr>
                <a:srgbClr val="B91A2F"/>
              </a:buClr>
              <a:buSzPct val="200000"/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endParaRPr sz="8800" dirty="0"/>
          </a:p>
        </p:txBody>
      </p:sp>
      <p:sp>
        <p:nvSpPr>
          <p:cNvPr id="126" name="Shape 126"/>
          <p:cNvSpPr/>
          <p:nvPr/>
        </p:nvSpPr>
        <p:spPr>
          <a:xfrm>
            <a:off x="-2198" y="-20655"/>
            <a:ext cx="24388396" cy="782655"/>
          </a:xfrm>
          <a:prstGeom prst="rect">
            <a:avLst/>
          </a:prstGeom>
          <a:solidFill>
            <a:srgbClr val="BA1A2F"/>
          </a:solidFill>
          <a:ln w="3175"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anchor="ctr"/>
          <a:lstStyle>
            <a:lvl1pPr>
              <a:defRPr sz="3000">
                <a:solidFill>
                  <a:srgbClr val="FFFFFF"/>
                </a:solidFill>
              </a:defRPr>
            </a:lvl1pPr>
          </a:lstStyle>
          <a:p>
            <a:r>
              <a:t>  </a:t>
            </a:r>
          </a:p>
        </p:txBody>
      </p:sp>
      <p:sp>
        <p:nvSpPr>
          <p:cNvPr id="128" name="Shape 128"/>
          <p:cNvSpPr/>
          <p:nvPr/>
        </p:nvSpPr>
        <p:spPr>
          <a:xfrm>
            <a:off x="2601458" y="5494328"/>
            <a:ext cx="19181085" cy="1"/>
          </a:xfrm>
          <a:prstGeom prst="line">
            <a:avLst/>
          </a:prstGeom>
          <a:ln w="76200">
            <a:solidFill>
              <a:srgbClr val="B91A2F"/>
            </a:solidFill>
            <a:miter lim="400000"/>
          </a:ln>
        </p:spPr>
        <p:txBody>
          <a:bodyPr lIns="53578" tIns="53578" rIns="53578" bIns="53578" anchor="ctr"/>
          <a:lstStyle/>
          <a:p>
            <a:pPr>
              <a:defRPr sz="30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3831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</Words>
  <Application>Microsoft Office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Helvetica</vt:lpstr>
      <vt:lpstr>Helvetica Light</vt:lpstr>
      <vt:lpstr>Helvetica Neue</vt:lpstr>
      <vt:lpstr>White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MEEHAN</dc:creator>
  <cp:lastModifiedBy>Patricia Dixen</cp:lastModifiedBy>
  <cp:revision>50</cp:revision>
  <dcterms:modified xsi:type="dcterms:W3CDTF">2018-10-03T15:40:53Z</dcterms:modified>
</cp:coreProperties>
</file>