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57" r:id="rId4"/>
    <p:sldId id="258" r:id="rId5"/>
    <p:sldId id="263" r:id="rId6"/>
    <p:sldId id="261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0C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6837" autoAdjust="0"/>
  </p:normalViewPr>
  <p:slideViewPr>
    <p:cSldViewPr snapToGrid="0">
      <p:cViewPr varScale="1">
        <p:scale>
          <a:sx n="58" d="100"/>
          <a:sy n="58" d="100"/>
        </p:scale>
        <p:origin x="806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EBF3A1-4B5E-4126-9B63-83362837CB9F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25645-5960-4B0C-82EB-5D6345028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462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External</a:t>
            </a:r>
            <a:r>
              <a:rPr lang="en-US" baseline="0" dirty="0"/>
              <a:t> Presentation opening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25645-5960-4B0C-82EB-5D63450287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241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Internal Opening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25645-5960-4B0C-82EB-5D63450287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681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25645-5960-4B0C-82EB-5D63450287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1246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 Column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25645-5960-4B0C-82EB-5D634502873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444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 Columns -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25645-5960-4B0C-82EB-5D634502873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763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C101E-B780-44A9-9EF1-CD395498BB7E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B1E1-BF6A-4BD6-BEB6-097136D90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938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C101E-B780-44A9-9EF1-CD395498BB7E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B1E1-BF6A-4BD6-BEB6-097136D90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11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C101E-B780-44A9-9EF1-CD395498BB7E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B1E1-BF6A-4BD6-BEB6-097136D90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98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C101E-B780-44A9-9EF1-CD395498BB7E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B1E1-BF6A-4BD6-BEB6-097136D90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9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C101E-B780-44A9-9EF1-CD395498BB7E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B1E1-BF6A-4BD6-BEB6-097136D90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90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C101E-B780-44A9-9EF1-CD395498BB7E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B1E1-BF6A-4BD6-BEB6-097136D90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70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C101E-B780-44A9-9EF1-CD395498BB7E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B1E1-BF6A-4BD6-BEB6-097136D90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547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C101E-B780-44A9-9EF1-CD395498BB7E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B1E1-BF6A-4BD6-BEB6-097136D90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7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C101E-B780-44A9-9EF1-CD395498BB7E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B1E1-BF6A-4BD6-BEB6-097136D90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320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C101E-B780-44A9-9EF1-CD395498BB7E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B1E1-BF6A-4BD6-BEB6-097136D90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0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C101E-B780-44A9-9EF1-CD395498BB7E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B1E1-BF6A-4BD6-BEB6-097136D90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07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C101E-B780-44A9-9EF1-CD395498BB7E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8B1E1-BF6A-4BD6-BEB6-097136D90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79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7"/>
          <p:cNvSpPr txBox="1">
            <a:spLocks/>
          </p:cNvSpPr>
          <p:nvPr/>
        </p:nvSpPr>
        <p:spPr>
          <a:xfrm>
            <a:off x="1718342" y="3622972"/>
            <a:ext cx="8578851" cy="4365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i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i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i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i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22–24 Pt Arial Italic</a:t>
            </a:r>
          </a:p>
        </p:txBody>
      </p:sp>
      <p:sp>
        <p:nvSpPr>
          <p:cNvPr id="6" name="Text Placeholder 29"/>
          <p:cNvSpPr txBox="1">
            <a:spLocks/>
          </p:cNvSpPr>
          <p:nvPr/>
        </p:nvSpPr>
        <p:spPr>
          <a:xfrm>
            <a:off x="0" y="2705793"/>
            <a:ext cx="12192000" cy="34220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Secondary Title 28-32 Pt Arial</a:t>
            </a:r>
          </a:p>
        </p:txBody>
      </p:sp>
      <p:sp>
        <p:nvSpPr>
          <p:cNvPr id="7" name="Text Placeholder 4"/>
          <p:cNvSpPr txBox="1">
            <a:spLocks/>
          </p:cNvSpPr>
          <p:nvPr/>
        </p:nvSpPr>
        <p:spPr>
          <a:xfrm>
            <a:off x="0" y="1395046"/>
            <a:ext cx="12192000" cy="96168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400" b="1" i="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600" dirty="0"/>
              <a:t>Title 54–66 Pt Arial Bold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790" y="5233922"/>
            <a:ext cx="5307955" cy="77677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85468" y="81079"/>
            <a:ext cx="12021064" cy="6695842"/>
          </a:xfrm>
          <a:prstGeom prst="rect">
            <a:avLst/>
          </a:prstGeom>
          <a:noFill/>
          <a:ln w="9525">
            <a:solidFill>
              <a:srgbClr val="BA0C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135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7"/>
          <p:cNvSpPr txBox="1">
            <a:spLocks/>
          </p:cNvSpPr>
          <p:nvPr/>
        </p:nvSpPr>
        <p:spPr>
          <a:xfrm>
            <a:off x="1718342" y="3622972"/>
            <a:ext cx="8578851" cy="4365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i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i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i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i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22–24 Pt Arial Italic</a:t>
            </a:r>
          </a:p>
        </p:txBody>
      </p:sp>
      <p:sp>
        <p:nvSpPr>
          <p:cNvPr id="6" name="Text Placeholder 29"/>
          <p:cNvSpPr txBox="1">
            <a:spLocks/>
          </p:cNvSpPr>
          <p:nvPr/>
        </p:nvSpPr>
        <p:spPr>
          <a:xfrm>
            <a:off x="0" y="2705793"/>
            <a:ext cx="12192000" cy="34220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Secondary Title 28-32 Pt Arial</a:t>
            </a:r>
          </a:p>
        </p:txBody>
      </p:sp>
      <p:sp>
        <p:nvSpPr>
          <p:cNvPr id="7" name="Text Placeholder 4"/>
          <p:cNvSpPr txBox="1">
            <a:spLocks/>
          </p:cNvSpPr>
          <p:nvPr/>
        </p:nvSpPr>
        <p:spPr>
          <a:xfrm>
            <a:off x="0" y="1395046"/>
            <a:ext cx="12192000" cy="96168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400" b="1" i="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600" dirty="0"/>
              <a:t>Title 54–66 Pt Arial Bold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376" y="4890650"/>
            <a:ext cx="2616781" cy="105515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85468" y="81079"/>
            <a:ext cx="12021064" cy="6695842"/>
          </a:xfrm>
          <a:prstGeom prst="rect">
            <a:avLst/>
          </a:prstGeom>
          <a:noFill/>
          <a:ln w="9525">
            <a:solidFill>
              <a:srgbClr val="BA0C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005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903495"/>
            <a:ext cx="12192000" cy="962597"/>
          </a:xfrm>
          <a:prstGeom prst="rect">
            <a:avLst/>
          </a:prstGeom>
          <a:solidFill>
            <a:srgbClr val="BA0B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C1E3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468" y="81079"/>
            <a:ext cx="12021064" cy="669584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15"/>
          <p:cNvSpPr txBox="1">
            <a:spLocks/>
          </p:cNvSpPr>
          <p:nvPr/>
        </p:nvSpPr>
        <p:spPr>
          <a:xfrm>
            <a:off x="458582" y="454614"/>
            <a:ext cx="8251825" cy="62388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3600" b="1" u="sng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dirty="0"/>
              <a:t>Title 54–66 Pt Arial Bold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543991" y="6174699"/>
            <a:ext cx="562541" cy="3356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25A9C333-8DEA-A549-BB52-FB8135D4E171}" type="slidenum">
              <a:rPr lang="en-US" sz="1800" b="1" i="0" u="sng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l"/>
              <a:t>3</a:t>
            </a:fld>
            <a:endParaRPr lang="en-US" sz="1800" b="1" i="0" u="sng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 Placeholder 24"/>
          <p:cNvSpPr txBox="1">
            <a:spLocks/>
          </p:cNvSpPr>
          <p:nvPr/>
        </p:nvSpPr>
        <p:spPr>
          <a:xfrm>
            <a:off x="7628548" y="6222372"/>
            <a:ext cx="3913187" cy="22701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1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olli.uga.edu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82" y="6074800"/>
            <a:ext cx="1537014" cy="619985"/>
          </a:xfrm>
          <a:prstGeom prst="rect">
            <a:avLst/>
          </a:prstGeom>
        </p:spPr>
      </p:pic>
      <p:sp>
        <p:nvSpPr>
          <p:cNvPr id="10" name="Text Placeholder 17"/>
          <p:cNvSpPr txBox="1">
            <a:spLocks/>
          </p:cNvSpPr>
          <p:nvPr/>
        </p:nvSpPr>
        <p:spPr>
          <a:xfrm>
            <a:off x="716104" y="1340290"/>
            <a:ext cx="9943658" cy="43884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Secondary Title 28-32 Pt Arial</a:t>
            </a:r>
          </a:p>
        </p:txBody>
      </p:sp>
    </p:spTree>
    <p:extLst>
      <p:ext uri="{BB962C8B-B14F-4D97-AF65-F5344CB8AC3E}">
        <p14:creationId xmlns:p14="http://schemas.microsoft.com/office/powerpoint/2010/main" val="1727766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4572000" cy="6866092"/>
          </a:xfrm>
          <a:prstGeom prst="rect">
            <a:avLst/>
          </a:prstGeom>
          <a:solidFill>
            <a:srgbClr val="BA0C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C1E3E"/>
              </a:solidFill>
            </a:endParaRPr>
          </a:p>
        </p:txBody>
      </p:sp>
      <p:sp>
        <p:nvSpPr>
          <p:cNvPr id="8" name="Text Placeholder 38"/>
          <p:cNvSpPr txBox="1">
            <a:spLocks/>
          </p:cNvSpPr>
          <p:nvPr/>
        </p:nvSpPr>
        <p:spPr>
          <a:xfrm>
            <a:off x="498337" y="3003051"/>
            <a:ext cx="2622189" cy="6397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1800" i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22–24 Pt Arial Italic</a:t>
            </a:r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498474" y="731521"/>
            <a:ext cx="3458383" cy="2428884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i="0" kern="1200" cap="none" spc="0" baseline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charset="0"/>
                <a:ea typeface="Arial" charset="0"/>
                <a:cs typeface="Arial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 dirty="0"/>
              <a:t>&lt;&lt; Title&gt;&gt;</a:t>
            </a:r>
            <a:endParaRPr lang="en-US" sz="4400" dirty="0"/>
          </a:p>
        </p:txBody>
      </p:sp>
      <p:sp>
        <p:nvSpPr>
          <p:cNvPr id="10" name="Text Placeholder 4"/>
          <p:cNvSpPr txBox="1">
            <a:spLocks/>
          </p:cNvSpPr>
          <p:nvPr/>
        </p:nvSpPr>
        <p:spPr>
          <a:xfrm>
            <a:off x="498337" y="4267692"/>
            <a:ext cx="2622550" cy="5746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i="0" kern="120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&lt;&lt;text&gt;&gt;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37" y="5452361"/>
            <a:ext cx="2210796" cy="891768"/>
          </a:xfrm>
          <a:prstGeom prst="rect">
            <a:avLst/>
          </a:prstGeom>
        </p:spPr>
      </p:pic>
      <p:sp>
        <p:nvSpPr>
          <p:cNvPr id="12" name="Picture Placeholder 32"/>
          <p:cNvSpPr txBox="1">
            <a:spLocks/>
          </p:cNvSpPr>
          <p:nvPr/>
        </p:nvSpPr>
        <p:spPr>
          <a:xfrm>
            <a:off x="4572000" y="186636"/>
            <a:ext cx="7620000" cy="66713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/>
              <a:t>&lt;&lt;Content&gt;&gt;</a:t>
            </a:r>
            <a:endParaRPr lang="en-US" sz="4000" dirty="0"/>
          </a:p>
          <a:p>
            <a:r>
              <a:rPr lang="en-US" b="0" dirty="0"/>
              <a:t>Secondary Title 28-32 Pt Arial or Photo</a:t>
            </a:r>
          </a:p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85468" y="81079"/>
            <a:ext cx="12021064" cy="669584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720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903495"/>
            <a:ext cx="12192000" cy="962597"/>
          </a:xfrm>
          <a:prstGeom prst="rect">
            <a:avLst/>
          </a:prstGeom>
          <a:solidFill>
            <a:srgbClr val="BA0B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C1E3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468" y="81079"/>
            <a:ext cx="12021064" cy="669584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15"/>
          <p:cNvSpPr txBox="1">
            <a:spLocks/>
          </p:cNvSpPr>
          <p:nvPr/>
        </p:nvSpPr>
        <p:spPr>
          <a:xfrm>
            <a:off x="458582" y="454614"/>
            <a:ext cx="8251825" cy="62388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3600" b="1" u="sng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dirty="0"/>
              <a:t>Header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543991" y="6174699"/>
            <a:ext cx="562541" cy="3356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25A9C333-8DEA-A549-BB52-FB8135D4E171}" type="slidenum">
              <a:rPr lang="en-US" sz="1800" b="1" i="0" u="sng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l"/>
              <a:t>5</a:t>
            </a:fld>
            <a:endParaRPr lang="en-US" sz="1800" b="1" i="0" u="sng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 Placeholder 24"/>
          <p:cNvSpPr txBox="1">
            <a:spLocks/>
          </p:cNvSpPr>
          <p:nvPr/>
        </p:nvSpPr>
        <p:spPr>
          <a:xfrm>
            <a:off x="7628548" y="6222372"/>
            <a:ext cx="3913187" cy="22701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1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olli.uga.edu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82" y="6074800"/>
            <a:ext cx="1537014" cy="619985"/>
          </a:xfrm>
          <a:prstGeom prst="rect">
            <a:avLst/>
          </a:prstGeom>
        </p:spPr>
      </p:pic>
      <p:sp>
        <p:nvSpPr>
          <p:cNvPr id="10" name="Text Placeholder 17"/>
          <p:cNvSpPr txBox="1">
            <a:spLocks/>
          </p:cNvSpPr>
          <p:nvPr/>
        </p:nvSpPr>
        <p:spPr>
          <a:xfrm>
            <a:off x="458582" y="1425924"/>
            <a:ext cx="10143515" cy="43884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Body Content 18 Pt Arial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749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5468" y="81079"/>
            <a:ext cx="12021064" cy="669584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5903495"/>
            <a:ext cx="12192000" cy="962597"/>
          </a:xfrm>
          <a:prstGeom prst="rect">
            <a:avLst/>
          </a:prstGeom>
          <a:solidFill>
            <a:srgbClr val="BA0B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C1E3E"/>
              </a:solidFill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11543991" y="6174699"/>
            <a:ext cx="562541" cy="3356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25A9C333-8DEA-A549-BB52-FB8135D4E171}" type="slidenum">
              <a:rPr lang="en-US" sz="1800" b="1" i="0" u="sng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l"/>
              <a:t>6</a:t>
            </a:fld>
            <a:endParaRPr lang="en-US" sz="1800" b="1" i="0" u="sng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 Placeholder 24"/>
          <p:cNvSpPr txBox="1">
            <a:spLocks/>
          </p:cNvSpPr>
          <p:nvPr/>
        </p:nvSpPr>
        <p:spPr>
          <a:xfrm>
            <a:off x="7628548" y="6222372"/>
            <a:ext cx="3913187" cy="22701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1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olli.uga.edu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82" y="6074800"/>
            <a:ext cx="1537014" cy="619985"/>
          </a:xfrm>
          <a:prstGeom prst="rect">
            <a:avLst/>
          </a:prstGeom>
        </p:spPr>
      </p:pic>
      <p:sp>
        <p:nvSpPr>
          <p:cNvPr id="16" name="Text Placeholder 17"/>
          <p:cNvSpPr txBox="1">
            <a:spLocks/>
          </p:cNvSpPr>
          <p:nvPr/>
        </p:nvSpPr>
        <p:spPr>
          <a:xfrm>
            <a:off x="6931553" y="1340290"/>
            <a:ext cx="4494327" cy="43884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Body Content 18 Pt Arial</a:t>
            </a:r>
          </a:p>
          <a:p>
            <a:endParaRPr lang="en-US" dirty="0"/>
          </a:p>
        </p:txBody>
      </p:sp>
      <p:sp>
        <p:nvSpPr>
          <p:cNvPr id="18" name="Text Placeholder 26"/>
          <p:cNvSpPr txBox="1">
            <a:spLocks/>
          </p:cNvSpPr>
          <p:nvPr/>
        </p:nvSpPr>
        <p:spPr>
          <a:xfrm>
            <a:off x="6931553" y="638007"/>
            <a:ext cx="4494327" cy="70228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2800" b="1" i="0" u="sng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Header Column 2</a:t>
            </a:r>
          </a:p>
        </p:txBody>
      </p:sp>
      <p:sp>
        <p:nvSpPr>
          <p:cNvPr id="19" name="Text Placeholder 17"/>
          <p:cNvSpPr txBox="1">
            <a:spLocks/>
          </p:cNvSpPr>
          <p:nvPr/>
        </p:nvSpPr>
        <p:spPr>
          <a:xfrm>
            <a:off x="716104" y="1340290"/>
            <a:ext cx="4494327" cy="43884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Body Content 18 Pt Arial</a:t>
            </a:r>
          </a:p>
          <a:p>
            <a:endParaRPr lang="en-US" dirty="0"/>
          </a:p>
        </p:txBody>
      </p:sp>
      <p:sp>
        <p:nvSpPr>
          <p:cNvPr id="20" name="Text Placeholder 26"/>
          <p:cNvSpPr txBox="1">
            <a:spLocks/>
          </p:cNvSpPr>
          <p:nvPr/>
        </p:nvSpPr>
        <p:spPr>
          <a:xfrm>
            <a:off x="716104" y="638007"/>
            <a:ext cx="4494327" cy="70228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2800" b="1" i="0" u="sng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Header Column 1</a:t>
            </a:r>
          </a:p>
        </p:txBody>
      </p:sp>
    </p:spTree>
    <p:extLst>
      <p:ext uri="{BB962C8B-B14F-4D97-AF65-F5344CB8AC3E}">
        <p14:creationId xmlns:p14="http://schemas.microsoft.com/office/powerpoint/2010/main" val="2725246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5468" y="81079"/>
            <a:ext cx="12021064" cy="669584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5903495"/>
            <a:ext cx="12192000" cy="962597"/>
          </a:xfrm>
          <a:prstGeom prst="rect">
            <a:avLst/>
          </a:prstGeom>
          <a:solidFill>
            <a:srgbClr val="BA0B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C1E3E"/>
              </a:solidFill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11543991" y="6174699"/>
            <a:ext cx="562541" cy="3356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25A9C333-8DEA-A549-BB52-FB8135D4E171}" type="slidenum">
              <a:rPr lang="en-US" sz="1800" b="1" i="0" u="sng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l"/>
              <a:t>7</a:t>
            </a:fld>
            <a:endParaRPr lang="en-US" sz="1800" b="1" i="0" u="sng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 Placeholder 24"/>
          <p:cNvSpPr txBox="1">
            <a:spLocks/>
          </p:cNvSpPr>
          <p:nvPr/>
        </p:nvSpPr>
        <p:spPr>
          <a:xfrm>
            <a:off x="7628548" y="6222372"/>
            <a:ext cx="3913187" cy="22701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1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olli.uga.edu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82" y="6074800"/>
            <a:ext cx="1537014" cy="619985"/>
          </a:xfrm>
          <a:prstGeom prst="rect">
            <a:avLst/>
          </a:prstGeom>
        </p:spPr>
      </p:pic>
      <p:sp>
        <p:nvSpPr>
          <p:cNvPr id="9" name="Text Placeholder 19"/>
          <p:cNvSpPr txBox="1">
            <a:spLocks/>
          </p:cNvSpPr>
          <p:nvPr/>
        </p:nvSpPr>
        <p:spPr>
          <a:xfrm>
            <a:off x="930442" y="535289"/>
            <a:ext cx="3140075" cy="709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2400" b="1" i="0" u="sng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Header</a:t>
            </a:r>
          </a:p>
        </p:txBody>
      </p:sp>
      <p:sp>
        <p:nvSpPr>
          <p:cNvPr id="10" name="Text Placeholder 19"/>
          <p:cNvSpPr txBox="1">
            <a:spLocks/>
          </p:cNvSpPr>
          <p:nvPr/>
        </p:nvSpPr>
        <p:spPr>
          <a:xfrm>
            <a:off x="4527804" y="535290"/>
            <a:ext cx="3136392" cy="709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2400" b="1" i="0" u="sng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24–40 Pt</a:t>
            </a:r>
          </a:p>
        </p:txBody>
      </p:sp>
      <p:sp>
        <p:nvSpPr>
          <p:cNvPr id="11" name="Text Placeholder 19"/>
          <p:cNvSpPr txBox="1">
            <a:spLocks/>
          </p:cNvSpPr>
          <p:nvPr/>
        </p:nvSpPr>
        <p:spPr>
          <a:xfrm>
            <a:off x="8016945" y="522005"/>
            <a:ext cx="3136392" cy="709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2400" b="1" i="0" u="sng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Arial Bold</a:t>
            </a:r>
          </a:p>
        </p:txBody>
      </p:sp>
      <p:sp>
        <p:nvSpPr>
          <p:cNvPr id="12" name="Text Placeholder 2"/>
          <p:cNvSpPr txBox="1">
            <a:spLocks/>
          </p:cNvSpPr>
          <p:nvPr/>
        </p:nvSpPr>
        <p:spPr>
          <a:xfrm>
            <a:off x="930442" y="1244903"/>
            <a:ext cx="3140075" cy="43894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Body Content 18 Pt Arial</a:t>
            </a:r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4562504" y="1244903"/>
            <a:ext cx="3136392" cy="43894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Body Content 18 Pt Arial</a:t>
            </a:r>
          </a:p>
        </p:txBody>
      </p:sp>
      <p:sp>
        <p:nvSpPr>
          <p:cNvPr id="14" name="Text Placeholder 2"/>
          <p:cNvSpPr txBox="1">
            <a:spLocks/>
          </p:cNvSpPr>
          <p:nvPr/>
        </p:nvSpPr>
        <p:spPr>
          <a:xfrm>
            <a:off x="8020858" y="1279290"/>
            <a:ext cx="3136392" cy="43894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Body Content 18 Pt Arial</a:t>
            </a:r>
          </a:p>
        </p:txBody>
      </p:sp>
    </p:spTree>
    <p:extLst>
      <p:ext uri="{BB962C8B-B14F-4D97-AF65-F5344CB8AC3E}">
        <p14:creationId xmlns:p14="http://schemas.microsoft.com/office/powerpoint/2010/main" val="3705844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3094</TotalTime>
  <Words>141</Words>
  <Application>Microsoft Office PowerPoint</Application>
  <PresentationFormat>Widescreen</PresentationFormat>
  <Paragraphs>42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University of Georgia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Timothy Meehan</dc:creator>
  <cp:lastModifiedBy>Patricia Dixen</cp:lastModifiedBy>
  <cp:revision>11</cp:revision>
  <dcterms:created xsi:type="dcterms:W3CDTF">2021-08-09T12:31:09Z</dcterms:created>
  <dcterms:modified xsi:type="dcterms:W3CDTF">2023-08-14T20:45:59Z</dcterms:modified>
</cp:coreProperties>
</file>